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424" r:id="rId5"/>
    <p:sldId id="426" r:id="rId6"/>
    <p:sldId id="425" r:id="rId7"/>
    <p:sldId id="257" r:id="rId8"/>
    <p:sldId id="422" r:id="rId9"/>
    <p:sldId id="427" r:id="rId10"/>
    <p:sldId id="429" r:id="rId11"/>
    <p:sldId id="431" r:id="rId12"/>
    <p:sldId id="428" r:id="rId13"/>
    <p:sldId id="258" r:id="rId14"/>
    <p:sldId id="259" r:id="rId15"/>
    <p:sldId id="262" r:id="rId16"/>
    <p:sldId id="430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9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D32CD-1E24-458A-99F9-1B0921C16116}" v="53" dt="2023-01-09T18:10:08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01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J Watts" userId="2daca7f1-ed37-4426-bc50-5ab1b0616373" providerId="ADAL" clId="{98FD32CD-1E24-458A-99F9-1B0921C16116}"/>
    <pc:docChg chg="undo redo custSel addSld delSld modSld sldOrd">
      <pc:chgData name="Miss J Watts" userId="2daca7f1-ed37-4426-bc50-5ab1b0616373" providerId="ADAL" clId="{98FD32CD-1E24-458A-99F9-1B0921C16116}" dt="2023-01-09T18:10:11.260" v="1257" actId="1076"/>
      <pc:docMkLst>
        <pc:docMk/>
      </pc:docMkLst>
      <pc:sldChg chg="modSp mod">
        <pc:chgData name="Miss J Watts" userId="2daca7f1-ed37-4426-bc50-5ab1b0616373" providerId="ADAL" clId="{98FD32CD-1E24-458A-99F9-1B0921C16116}" dt="2023-01-08T13:00:03.878" v="887" actId="27636"/>
        <pc:sldMkLst>
          <pc:docMk/>
          <pc:sldMk cId="0" sldId="257"/>
        </pc:sldMkLst>
        <pc:spChg chg="mod">
          <ac:chgData name="Miss J Watts" userId="2daca7f1-ed37-4426-bc50-5ab1b0616373" providerId="ADAL" clId="{98FD32CD-1E24-458A-99F9-1B0921C16116}" dt="2023-01-08T13:00:03.878" v="887" actId="27636"/>
          <ac:spMkLst>
            <pc:docMk/>
            <pc:sldMk cId="0" sldId="257"/>
            <ac:spMk id="3" creationId="{92C0F1AE-F9B2-4F90-803B-710761E832A4}"/>
          </ac:spMkLst>
        </pc:spChg>
      </pc:sldChg>
      <pc:sldChg chg="addSp delSp modSp mod delAnim">
        <pc:chgData name="Miss J Watts" userId="2daca7f1-ed37-4426-bc50-5ab1b0616373" providerId="ADAL" clId="{98FD32CD-1E24-458A-99F9-1B0921C16116}" dt="2023-01-08T13:05:06.254" v="988" actId="1076"/>
        <pc:sldMkLst>
          <pc:docMk/>
          <pc:sldMk cId="0" sldId="258"/>
        </pc:sldMkLst>
        <pc:spChg chg="del">
          <ac:chgData name="Miss J Watts" userId="2daca7f1-ed37-4426-bc50-5ab1b0616373" providerId="ADAL" clId="{98FD32CD-1E24-458A-99F9-1B0921C16116}" dt="2023-01-08T13:04:58.279" v="983" actId="478"/>
          <ac:spMkLst>
            <pc:docMk/>
            <pc:sldMk cId="0" sldId="258"/>
            <ac:spMk id="3" creationId="{A982DB26-2BD1-379C-C304-4AE8E58E4EF5}"/>
          </ac:spMkLst>
        </pc:spChg>
        <pc:spChg chg="mod">
          <ac:chgData name="Miss J Watts" userId="2daca7f1-ed37-4426-bc50-5ab1b0616373" providerId="ADAL" clId="{98FD32CD-1E24-458A-99F9-1B0921C16116}" dt="2023-01-08T13:05:02.813" v="987" actId="1076"/>
          <ac:spMkLst>
            <pc:docMk/>
            <pc:sldMk cId="0" sldId="258"/>
            <ac:spMk id="5" creationId="{6D8B274C-364B-45DB-A98A-81B2F2313C2A}"/>
          </ac:spMkLst>
        </pc:spChg>
        <pc:spChg chg="mod">
          <ac:chgData name="Miss J Watts" userId="2daca7f1-ed37-4426-bc50-5ab1b0616373" providerId="ADAL" clId="{98FD32CD-1E24-458A-99F9-1B0921C16116}" dt="2023-01-08T13:05:06.254" v="988" actId="1076"/>
          <ac:spMkLst>
            <pc:docMk/>
            <pc:sldMk cId="0" sldId="258"/>
            <ac:spMk id="6" creationId="{29E94587-6B95-46A1-F149-760431782F9D}"/>
          </ac:spMkLst>
        </pc:spChg>
        <pc:spChg chg="add del mod">
          <ac:chgData name="Miss J Watts" userId="2daca7f1-ed37-4426-bc50-5ab1b0616373" providerId="ADAL" clId="{98FD32CD-1E24-458A-99F9-1B0921C16116}" dt="2023-01-08T13:05:00.500" v="986" actId="478"/>
          <ac:spMkLst>
            <pc:docMk/>
            <pc:sldMk cId="0" sldId="258"/>
            <ac:spMk id="7" creationId="{3D487E06-A695-2A4C-01A0-9195BF91D4AA}"/>
          </ac:spMkLst>
        </pc:spChg>
        <pc:picChg chg="del mod">
          <ac:chgData name="Miss J Watts" userId="2daca7f1-ed37-4426-bc50-5ab1b0616373" providerId="ADAL" clId="{98FD32CD-1E24-458A-99F9-1B0921C16116}" dt="2023-01-08T13:04:59.140" v="985" actId="478"/>
          <ac:picMkLst>
            <pc:docMk/>
            <pc:sldMk cId="0" sldId="258"/>
            <ac:picMk id="4100" creationId="{38B03B88-844F-1880-6EE8-482A2FBD873E}"/>
          </ac:picMkLst>
        </pc:picChg>
      </pc:sldChg>
      <pc:sldChg chg="addSp modSp mod modAnim">
        <pc:chgData name="Miss J Watts" userId="2daca7f1-ed37-4426-bc50-5ab1b0616373" providerId="ADAL" clId="{98FD32CD-1E24-458A-99F9-1B0921C16116}" dt="2023-01-08T13:06:42.632" v="1016"/>
        <pc:sldMkLst>
          <pc:docMk/>
          <pc:sldMk cId="0" sldId="259"/>
        </pc:sldMkLst>
        <pc:spChg chg="mod">
          <ac:chgData name="Miss J Watts" userId="2daca7f1-ed37-4426-bc50-5ab1b0616373" providerId="ADAL" clId="{98FD32CD-1E24-458A-99F9-1B0921C16116}" dt="2023-01-08T13:05:23.548" v="996" actId="20577"/>
          <ac:spMkLst>
            <pc:docMk/>
            <pc:sldMk cId="0" sldId="259"/>
            <ac:spMk id="2" creationId="{B91429BC-E59F-F6F1-F699-C16D1474E724}"/>
          </ac:spMkLst>
        </pc:spChg>
        <pc:spChg chg="mod">
          <ac:chgData name="Miss J Watts" userId="2daca7f1-ed37-4426-bc50-5ab1b0616373" providerId="ADAL" clId="{98FD32CD-1E24-458A-99F9-1B0921C16116}" dt="2023-01-08T13:06:25.788" v="1009" actId="21"/>
          <ac:spMkLst>
            <pc:docMk/>
            <pc:sldMk cId="0" sldId="259"/>
            <ac:spMk id="3" creationId="{4D3A237D-18C2-4962-920F-35A91867F255}"/>
          </ac:spMkLst>
        </pc:spChg>
        <pc:spChg chg="add mod">
          <ac:chgData name="Miss J Watts" userId="2daca7f1-ed37-4426-bc50-5ab1b0616373" providerId="ADAL" clId="{98FD32CD-1E24-458A-99F9-1B0921C16116}" dt="2023-01-08T13:06:34.734" v="1014" actId="1076"/>
          <ac:spMkLst>
            <pc:docMk/>
            <pc:sldMk cId="0" sldId="259"/>
            <ac:spMk id="5" creationId="{627B5CA4-B47D-78D3-72E0-06F2A700FDDA}"/>
          </ac:spMkLst>
        </pc:spChg>
        <pc:spChg chg="add mod">
          <ac:chgData name="Miss J Watts" userId="2daca7f1-ed37-4426-bc50-5ab1b0616373" providerId="ADAL" clId="{98FD32CD-1E24-458A-99F9-1B0921C16116}" dt="2023-01-08T13:06:33.076" v="1013" actId="1076"/>
          <ac:spMkLst>
            <pc:docMk/>
            <pc:sldMk cId="0" sldId="259"/>
            <ac:spMk id="8" creationId="{98E79388-E519-7EAF-EB4A-96A4A8AABFB2}"/>
          </ac:spMkLst>
        </pc:spChg>
      </pc:sldChg>
      <pc:sldChg chg="modSp del">
        <pc:chgData name="Miss J Watts" userId="2daca7f1-ed37-4426-bc50-5ab1b0616373" providerId="ADAL" clId="{98FD32CD-1E24-458A-99F9-1B0921C16116}" dt="2023-01-08T13:13:21.090" v="1132" actId="47"/>
        <pc:sldMkLst>
          <pc:docMk/>
          <pc:sldMk cId="0" sldId="260"/>
        </pc:sldMkLst>
        <pc:spChg chg="mod">
          <ac:chgData name="Miss J Watts" userId="2daca7f1-ed37-4426-bc50-5ab1b0616373" providerId="ADAL" clId="{98FD32CD-1E24-458A-99F9-1B0921C16116}" dt="2023-01-08T13:09:14.286" v="1017" actId="20577"/>
          <ac:spMkLst>
            <pc:docMk/>
            <pc:sldMk cId="0" sldId="260"/>
            <ac:spMk id="6147" creationId="{20A98A2A-6CA5-53B5-7DF0-5F91883E8A60}"/>
          </ac:spMkLst>
        </pc:spChg>
      </pc:sldChg>
      <pc:sldChg chg="delSp modSp mod">
        <pc:chgData name="Miss J Watts" userId="2daca7f1-ed37-4426-bc50-5ab1b0616373" providerId="ADAL" clId="{98FD32CD-1E24-458A-99F9-1B0921C16116}" dt="2023-01-08T12:58:22.251" v="842" actId="1076"/>
        <pc:sldMkLst>
          <pc:docMk/>
          <pc:sldMk cId="3022246873" sldId="262"/>
        </pc:sldMkLst>
        <pc:spChg chg="del mod">
          <ac:chgData name="Miss J Watts" userId="2daca7f1-ed37-4426-bc50-5ab1b0616373" providerId="ADAL" clId="{98FD32CD-1E24-458A-99F9-1B0921C16116}" dt="2023-01-08T12:58:20.066" v="841" actId="478"/>
          <ac:spMkLst>
            <pc:docMk/>
            <pc:sldMk cId="3022246873" sldId="262"/>
            <ac:spMk id="2" creationId="{01EDC97E-3FEF-4CF3-8CAE-9CD7B5E1090B}"/>
          </ac:spMkLst>
        </pc:spChg>
        <pc:spChg chg="mod">
          <ac:chgData name="Miss J Watts" userId="2daca7f1-ed37-4426-bc50-5ab1b0616373" providerId="ADAL" clId="{98FD32CD-1E24-458A-99F9-1B0921C16116}" dt="2023-01-08T12:58:22.251" v="842" actId="1076"/>
          <ac:spMkLst>
            <pc:docMk/>
            <pc:sldMk cId="3022246873" sldId="262"/>
            <ac:spMk id="4" creationId="{E342FECD-E14E-49AE-9AA0-1E4B83D4AB39}"/>
          </ac:spMkLst>
        </pc:spChg>
        <pc:spChg chg="del">
          <ac:chgData name="Miss J Watts" userId="2daca7f1-ed37-4426-bc50-5ab1b0616373" providerId="ADAL" clId="{98FD32CD-1E24-458A-99F9-1B0921C16116}" dt="2023-01-08T12:57:06.280" v="2" actId="478"/>
          <ac:spMkLst>
            <pc:docMk/>
            <pc:sldMk cId="3022246873" sldId="262"/>
            <ac:spMk id="5" creationId="{81B74DF9-1CEC-4F40-81A8-034534AF41C2}"/>
          </ac:spMkLst>
        </pc:spChg>
        <pc:spChg chg="del">
          <ac:chgData name="Miss J Watts" userId="2daca7f1-ed37-4426-bc50-5ab1b0616373" providerId="ADAL" clId="{98FD32CD-1E24-458A-99F9-1B0921C16116}" dt="2023-01-08T12:56:54.019" v="1" actId="478"/>
          <ac:spMkLst>
            <pc:docMk/>
            <pc:sldMk cId="3022246873" sldId="262"/>
            <ac:spMk id="6" creationId="{4607AE41-67FD-47CC-9C9C-1F93A476A669}"/>
          </ac:spMkLst>
        </pc:spChg>
        <pc:spChg chg="del">
          <ac:chgData name="Miss J Watts" userId="2daca7f1-ed37-4426-bc50-5ab1b0616373" providerId="ADAL" clId="{98FD32CD-1E24-458A-99F9-1B0921C16116}" dt="2023-01-08T12:56:47.197" v="0" actId="478"/>
          <ac:spMkLst>
            <pc:docMk/>
            <pc:sldMk cId="3022246873" sldId="262"/>
            <ac:spMk id="7" creationId="{97964739-4059-4D8C-3872-D94EE695B077}"/>
          </ac:spMkLst>
        </pc:spChg>
      </pc:sldChg>
      <pc:sldChg chg="modSp mod">
        <pc:chgData name="Miss J Watts" userId="2daca7f1-ed37-4426-bc50-5ab1b0616373" providerId="ADAL" clId="{98FD32CD-1E24-458A-99F9-1B0921C16116}" dt="2023-01-08T13:00:41.864" v="897" actId="14100"/>
        <pc:sldMkLst>
          <pc:docMk/>
          <pc:sldMk cId="1977902252" sldId="422"/>
        </pc:sldMkLst>
        <pc:spChg chg="mod">
          <ac:chgData name="Miss J Watts" userId="2daca7f1-ed37-4426-bc50-5ab1b0616373" providerId="ADAL" clId="{98FD32CD-1E24-458A-99F9-1B0921C16116}" dt="2023-01-08T13:00:41.864" v="897" actId="14100"/>
          <ac:spMkLst>
            <pc:docMk/>
            <pc:sldMk cId="1977902252" sldId="422"/>
            <ac:spMk id="3" creationId="{92C0F1AE-F9B2-4F90-803B-710761E832A4}"/>
          </ac:spMkLst>
        </pc:spChg>
      </pc:sldChg>
      <pc:sldChg chg="modSp del modAnim">
        <pc:chgData name="Miss J Watts" userId="2daca7f1-ed37-4426-bc50-5ab1b0616373" providerId="ADAL" clId="{98FD32CD-1E24-458A-99F9-1B0921C16116}" dt="2023-01-08T13:13:11.645" v="1131" actId="47"/>
        <pc:sldMkLst>
          <pc:docMk/>
          <pc:sldMk cId="3887185104" sldId="423"/>
        </pc:sldMkLst>
        <pc:spChg chg="mod">
          <ac:chgData name="Miss J Watts" userId="2daca7f1-ed37-4426-bc50-5ab1b0616373" providerId="ADAL" clId="{98FD32CD-1E24-458A-99F9-1B0921C16116}" dt="2023-01-08T13:09:23.579" v="1018" actId="20577"/>
          <ac:spMkLst>
            <pc:docMk/>
            <pc:sldMk cId="3887185104" sldId="423"/>
            <ac:spMk id="6147" creationId="{20A98A2A-6CA5-53B5-7DF0-5F91883E8A60}"/>
          </ac:spMkLst>
        </pc:spChg>
      </pc:sldChg>
      <pc:sldChg chg="modSp mod">
        <pc:chgData name="Miss J Watts" userId="2daca7f1-ed37-4426-bc50-5ab1b0616373" providerId="ADAL" clId="{98FD32CD-1E24-458A-99F9-1B0921C16116}" dt="2023-01-08T12:58:32.651" v="880" actId="1076"/>
        <pc:sldMkLst>
          <pc:docMk/>
          <pc:sldMk cId="1661310021" sldId="424"/>
        </pc:sldMkLst>
        <pc:spChg chg="mod">
          <ac:chgData name="Miss J Watts" userId="2daca7f1-ed37-4426-bc50-5ab1b0616373" providerId="ADAL" clId="{98FD32CD-1E24-458A-99F9-1B0921C16116}" dt="2023-01-08T12:58:31.415" v="879" actId="20577"/>
          <ac:spMkLst>
            <pc:docMk/>
            <pc:sldMk cId="1661310021" sldId="424"/>
            <ac:spMk id="2" creationId="{62214E08-337A-0E3A-CF86-C9AEA44BC729}"/>
          </ac:spMkLst>
        </pc:spChg>
        <pc:picChg chg="mod">
          <ac:chgData name="Miss J Watts" userId="2daca7f1-ed37-4426-bc50-5ab1b0616373" providerId="ADAL" clId="{98FD32CD-1E24-458A-99F9-1B0921C16116}" dt="2023-01-08T12:58:32.651" v="880" actId="1076"/>
          <ac:picMkLst>
            <pc:docMk/>
            <pc:sldMk cId="1661310021" sldId="424"/>
            <ac:picMk id="5" creationId="{C1FAE799-7567-769C-DB69-5D6042A4ED85}"/>
          </ac:picMkLst>
        </pc:picChg>
      </pc:sldChg>
      <pc:sldChg chg="modSp mod">
        <pc:chgData name="Miss J Watts" userId="2daca7f1-ed37-4426-bc50-5ab1b0616373" providerId="ADAL" clId="{98FD32CD-1E24-458A-99F9-1B0921C16116}" dt="2023-01-08T12:59:30.298" v="881" actId="1076"/>
        <pc:sldMkLst>
          <pc:docMk/>
          <pc:sldMk cId="420894231" sldId="425"/>
        </pc:sldMkLst>
        <pc:picChg chg="mod">
          <ac:chgData name="Miss J Watts" userId="2daca7f1-ed37-4426-bc50-5ab1b0616373" providerId="ADAL" clId="{98FD32CD-1E24-458A-99F9-1B0921C16116}" dt="2023-01-08T12:59:30.298" v="881" actId="1076"/>
          <ac:picMkLst>
            <pc:docMk/>
            <pc:sldMk cId="420894231" sldId="425"/>
            <ac:picMk id="5" creationId="{672A91C8-8575-EE16-4D9A-7C017A2AEAC1}"/>
          </ac:picMkLst>
        </pc:picChg>
      </pc:sldChg>
      <pc:sldChg chg="ord">
        <pc:chgData name="Miss J Watts" userId="2daca7f1-ed37-4426-bc50-5ab1b0616373" providerId="ADAL" clId="{98FD32CD-1E24-458A-99F9-1B0921C16116}" dt="2023-01-08T12:59:39.775" v="883"/>
        <pc:sldMkLst>
          <pc:docMk/>
          <pc:sldMk cId="2043060093" sldId="426"/>
        </pc:sldMkLst>
      </pc:sldChg>
      <pc:sldChg chg="addSp modSp new mod ord">
        <pc:chgData name="Miss J Watts" userId="2daca7f1-ed37-4426-bc50-5ab1b0616373" providerId="ADAL" clId="{98FD32CD-1E24-458A-99F9-1B0921C16116}" dt="2023-01-08T13:13:02.826" v="1130"/>
        <pc:sldMkLst>
          <pc:docMk/>
          <pc:sldMk cId="2114910459" sldId="427"/>
        </pc:sldMkLst>
        <pc:spChg chg="mod">
          <ac:chgData name="Miss J Watts" userId="2daca7f1-ed37-4426-bc50-5ab1b0616373" providerId="ADAL" clId="{98FD32CD-1E24-458A-99F9-1B0921C16116}" dt="2023-01-08T13:03:23.202" v="927" actId="20577"/>
          <ac:spMkLst>
            <pc:docMk/>
            <pc:sldMk cId="2114910459" sldId="427"/>
            <ac:spMk id="2" creationId="{E4AD5F05-FCF0-F4CC-0E0C-A7063FB66A07}"/>
          </ac:spMkLst>
        </pc:spChg>
        <pc:picChg chg="add mod">
          <ac:chgData name="Miss J Watts" userId="2daca7f1-ed37-4426-bc50-5ab1b0616373" providerId="ADAL" clId="{98FD32CD-1E24-458A-99F9-1B0921C16116}" dt="2023-01-08T13:03:29.878" v="930" actId="1076"/>
          <ac:picMkLst>
            <pc:docMk/>
            <pc:sldMk cId="2114910459" sldId="427"/>
            <ac:picMk id="1026" creationId="{6A217296-95BB-257C-FFB5-6FD9E329DDE1}"/>
          </ac:picMkLst>
        </pc:picChg>
      </pc:sldChg>
      <pc:sldChg chg="addSp delSp modSp new mod">
        <pc:chgData name="Miss J Watts" userId="2daca7f1-ed37-4426-bc50-5ab1b0616373" providerId="ADAL" clId="{98FD32CD-1E24-458A-99F9-1B0921C16116}" dt="2023-01-09T18:07:52.754" v="1201" actId="20577"/>
        <pc:sldMkLst>
          <pc:docMk/>
          <pc:sldMk cId="4126026396" sldId="428"/>
        </pc:sldMkLst>
        <pc:spChg chg="mod">
          <ac:chgData name="Miss J Watts" userId="2daca7f1-ed37-4426-bc50-5ab1b0616373" providerId="ADAL" clId="{98FD32CD-1E24-458A-99F9-1B0921C16116}" dt="2023-01-09T18:07:52.754" v="1201" actId="20577"/>
          <ac:spMkLst>
            <pc:docMk/>
            <pc:sldMk cId="4126026396" sldId="428"/>
            <ac:spMk id="2" creationId="{748554D0-296F-23E8-E27E-C8C1BD87D4AA}"/>
          </ac:spMkLst>
        </pc:spChg>
        <pc:spChg chg="del">
          <ac:chgData name="Miss J Watts" userId="2daca7f1-ed37-4426-bc50-5ab1b0616373" providerId="ADAL" clId="{98FD32CD-1E24-458A-99F9-1B0921C16116}" dt="2023-01-08T13:04:26.543" v="981" actId="478"/>
          <ac:spMkLst>
            <pc:docMk/>
            <pc:sldMk cId="4126026396" sldId="428"/>
            <ac:spMk id="3" creationId="{C4718DE1-3879-2253-FECE-015D883B166A}"/>
          </ac:spMkLst>
        </pc:spChg>
        <pc:picChg chg="add mod">
          <ac:chgData name="Miss J Watts" userId="2daca7f1-ed37-4426-bc50-5ab1b0616373" providerId="ADAL" clId="{98FD32CD-1E24-458A-99F9-1B0921C16116}" dt="2023-01-08T13:04:28.732" v="982" actId="14100"/>
          <ac:picMkLst>
            <pc:docMk/>
            <pc:sldMk cId="4126026396" sldId="428"/>
            <ac:picMk id="5" creationId="{9EBD074A-C847-8084-5925-A251B9590EDD}"/>
          </ac:picMkLst>
        </pc:picChg>
      </pc:sldChg>
      <pc:sldChg chg="addSp modSp new mod">
        <pc:chgData name="Miss J Watts" userId="2daca7f1-ed37-4426-bc50-5ab1b0616373" providerId="ADAL" clId="{98FD32CD-1E24-458A-99F9-1B0921C16116}" dt="2023-01-08T13:12:53.070" v="1128" actId="20577"/>
        <pc:sldMkLst>
          <pc:docMk/>
          <pc:sldMk cId="469560609" sldId="429"/>
        </pc:sldMkLst>
        <pc:spChg chg="mod">
          <ac:chgData name="Miss J Watts" userId="2daca7f1-ed37-4426-bc50-5ab1b0616373" providerId="ADAL" clId="{98FD32CD-1E24-458A-99F9-1B0921C16116}" dt="2023-01-08T13:11:57.416" v="1104" actId="14100"/>
          <ac:spMkLst>
            <pc:docMk/>
            <pc:sldMk cId="469560609" sldId="429"/>
            <ac:spMk id="2" creationId="{00043A1C-0CA7-B39F-EA62-0C8EE4F75322}"/>
          </ac:spMkLst>
        </pc:spChg>
        <pc:spChg chg="mod">
          <ac:chgData name="Miss J Watts" userId="2daca7f1-ed37-4426-bc50-5ab1b0616373" providerId="ADAL" clId="{98FD32CD-1E24-458A-99F9-1B0921C16116}" dt="2023-01-08T13:12:50.427" v="1126" actId="115"/>
          <ac:spMkLst>
            <pc:docMk/>
            <pc:sldMk cId="469560609" sldId="429"/>
            <ac:spMk id="3" creationId="{1877EF5A-6D01-CCA6-E36C-99B800B3C77F}"/>
          </ac:spMkLst>
        </pc:spChg>
        <pc:spChg chg="add mod">
          <ac:chgData name="Miss J Watts" userId="2daca7f1-ed37-4426-bc50-5ab1b0616373" providerId="ADAL" clId="{98FD32CD-1E24-458A-99F9-1B0921C16116}" dt="2023-01-08T13:12:20.743" v="1115" actId="1076"/>
          <ac:spMkLst>
            <pc:docMk/>
            <pc:sldMk cId="469560609" sldId="429"/>
            <ac:spMk id="4" creationId="{09EDE056-DC73-6211-7F65-365A0DD07989}"/>
          </ac:spMkLst>
        </pc:spChg>
        <pc:spChg chg="add mod">
          <ac:chgData name="Miss J Watts" userId="2daca7f1-ed37-4426-bc50-5ab1b0616373" providerId="ADAL" clId="{98FD32CD-1E24-458A-99F9-1B0921C16116}" dt="2023-01-08T13:12:30.173" v="1118" actId="20577"/>
          <ac:spMkLst>
            <pc:docMk/>
            <pc:sldMk cId="469560609" sldId="429"/>
            <ac:spMk id="5" creationId="{161EE7EA-1614-29D5-A1BF-C0A4615058F9}"/>
          </ac:spMkLst>
        </pc:spChg>
        <pc:spChg chg="add mod">
          <ac:chgData name="Miss J Watts" userId="2daca7f1-ed37-4426-bc50-5ab1b0616373" providerId="ADAL" clId="{98FD32CD-1E24-458A-99F9-1B0921C16116}" dt="2023-01-08T13:12:53.070" v="1128" actId="20577"/>
          <ac:spMkLst>
            <pc:docMk/>
            <pc:sldMk cId="469560609" sldId="429"/>
            <ac:spMk id="6" creationId="{1057557D-E001-7085-F152-ADBE6BA3372E}"/>
          </ac:spMkLst>
        </pc:spChg>
      </pc:sldChg>
      <pc:sldChg chg="addSp modSp new mod">
        <pc:chgData name="Miss J Watts" userId="2daca7f1-ed37-4426-bc50-5ab1b0616373" providerId="ADAL" clId="{98FD32CD-1E24-458A-99F9-1B0921C16116}" dt="2023-01-08T13:16:47.151" v="1196" actId="14100"/>
        <pc:sldMkLst>
          <pc:docMk/>
          <pc:sldMk cId="928132994" sldId="430"/>
        </pc:sldMkLst>
        <pc:spChg chg="mod">
          <ac:chgData name="Miss J Watts" userId="2daca7f1-ed37-4426-bc50-5ab1b0616373" providerId="ADAL" clId="{98FD32CD-1E24-458A-99F9-1B0921C16116}" dt="2023-01-08T13:16:40.926" v="1193" actId="20577"/>
          <ac:spMkLst>
            <pc:docMk/>
            <pc:sldMk cId="928132994" sldId="430"/>
            <ac:spMk id="2" creationId="{07B4489E-3649-DA63-6110-A10AD90BF0C3}"/>
          </ac:spMkLst>
        </pc:spChg>
        <pc:picChg chg="add mod">
          <ac:chgData name="Miss J Watts" userId="2daca7f1-ed37-4426-bc50-5ab1b0616373" providerId="ADAL" clId="{98FD32CD-1E24-458A-99F9-1B0921C16116}" dt="2023-01-08T13:16:47.151" v="1196" actId="14100"/>
          <ac:picMkLst>
            <pc:docMk/>
            <pc:sldMk cId="928132994" sldId="430"/>
            <ac:picMk id="5" creationId="{336FF3D6-9142-6295-630C-3FA7980C3C47}"/>
          </ac:picMkLst>
        </pc:picChg>
      </pc:sldChg>
      <pc:sldChg chg="add del">
        <pc:chgData name="Miss J Watts" userId="2daca7f1-ed37-4426-bc50-5ab1b0616373" providerId="ADAL" clId="{98FD32CD-1E24-458A-99F9-1B0921C16116}" dt="2023-01-09T16:11:20.202" v="1198" actId="47"/>
        <pc:sldMkLst>
          <pc:docMk/>
          <pc:sldMk cId="3476091146" sldId="431"/>
        </pc:sldMkLst>
      </pc:sldChg>
      <pc:sldChg chg="addSp modSp add mod">
        <pc:chgData name="Miss J Watts" userId="2daca7f1-ed37-4426-bc50-5ab1b0616373" providerId="ADAL" clId="{98FD32CD-1E24-458A-99F9-1B0921C16116}" dt="2023-01-09T18:10:11.260" v="1257" actId="1076"/>
        <pc:sldMkLst>
          <pc:docMk/>
          <pc:sldMk cId="3651241148" sldId="431"/>
        </pc:sldMkLst>
        <pc:spChg chg="mod">
          <ac:chgData name="Miss J Watts" userId="2daca7f1-ed37-4426-bc50-5ab1b0616373" providerId="ADAL" clId="{98FD32CD-1E24-458A-99F9-1B0921C16116}" dt="2023-01-09T18:09:13.578" v="1232" actId="1076"/>
          <ac:spMkLst>
            <pc:docMk/>
            <pc:sldMk cId="3651241148" sldId="431"/>
            <ac:spMk id="3" creationId="{1877EF5A-6D01-CCA6-E36C-99B800B3C77F}"/>
          </ac:spMkLst>
        </pc:spChg>
        <pc:spChg chg="mod">
          <ac:chgData name="Miss J Watts" userId="2daca7f1-ed37-4426-bc50-5ab1b0616373" providerId="ADAL" clId="{98FD32CD-1E24-458A-99F9-1B0921C16116}" dt="2023-01-09T18:08:24.183" v="1205" actId="1036"/>
          <ac:spMkLst>
            <pc:docMk/>
            <pc:sldMk cId="3651241148" sldId="431"/>
            <ac:spMk id="4" creationId="{09EDE056-DC73-6211-7F65-365A0DD07989}"/>
          </ac:spMkLst>
        </pc:spChg>
        <pc:spChg chg="add mod">
          <ac:chgData name="Miss J Watts" userId="2daca7f1-ed37-4426-bc50-5ab1b0616373" providerId="ADAL" clId="{98FD32CD-1E24-458A-99F9-1B0921C16116}" dt="2023-01-09T18:08:28.888" v="1207" actId="1076"/>
          <ac:spMkLst>
            <pc:docMk/>
            <pc:sldMk cId="3651241148" sldId="431"/>
            <ac:spMk id="7" creationId="{43C3CDD9-8C6E-3A5A-EEA5-B2B24CDF03D9}"/>
          </ac:spMkLst>
        </pc:spChg>
        <pc:spChg chg="add mod">
          <ac:chgData name="Miss J Watts" userId="2daca7f1-ed37-4426-bc50-5ab1b0616373" providerId="ADAL" clId="{98FD32CD-1E24-458A-99F9-1B0921C16116}" dt="2023-01-09T18:08:33.539" v="1209" actId="1076"/>
          <ac:spMkLst>
            <pc:docMk/>
            <pc:sldMk cId="3651241148" sldId="431"/>
            <ac:spMk id="8" creationId="{55526FF2-E6E3-042F-7136-3C27676B6F15}"/>
          </ac:spMkLst>
        </pc:spChg>
        <pc:spChg chg="add mod">
          <ac:chgData name="Miss J Watts" userId="2daca7f1-ed37-4426-bc50-5ab1b0616373" providerId="ADAL" clId="{98FD32CD-1E24-458A-99F9-1B0921C16116}" dt="2023-01-09T18:08:37.608" v="1211" actId="1076"/>
          <ac:spMkLst>
            <pc:docMk/>
            <pc:sldMk cId="3651241148" sldId="431"/>
            <ac:spMk id="9" creationId="{1D56377E-ECC0-D466-4627-F5A8DAFAFF99}"/>
          </ac:spMkLst>
        </pc:spChg>
        <pc:spChg chg="add mod">
          <ac:chgData name="Miss J Watts" userId="2daca7f1-ed37-4426-bc50-5ab1b0616373" providerId="ADAL" clId="{98FD32CD-1E24-458A-99F9-1B0921C16116}" dt="2023-01-09T18:08:41.437" v="1213" actId="1076"/>
          <ac:spMkLst>
            <pc:docMk/>
            <pc:sldMk cId="3651241148" sldId="431"/>
            <ac:spMk id="10" creationId="{BA3ABE28-E541-C326-48FD-29837E0D3B41}"/>
          </ac:spMkLst>
        </pc:spChg>
        <pc:spChg chg="add mod">
          <ac:chgData name="Miss J Watts" userId="2daca7f1-ed37-4426-bc50-5ab1b0616373" providerId="ADAL" clId="{98FD32CD-1E24-458A-99F9-1B0921C16116}" dt="2023-01-09T18:08:45.691" v="1215" actId="1076"/>
          <ac:spMkLst>
            <pc:docMk/>
            <pc:sldMk cId="3651241148" sldId="431"/>
            <ac:spMk id="11" creationId="{A3D4ABD0-B3B5-14D4-BD04-0F80C6DBED37}"/>
          </ac:spMkLst>
        </pc:spChg>
        <pc:spChg chg="add mod">
          <ac:chgData name="Miss J Watts" userId="2daca7f1-ed37-4426-bc50-5ab1b0616373" providerId="ADAL" clId="{98FD32CD-1E24-458A-99F9-1B0921C16116}" dt="2023-01-09T18:08:49.306" v="1217" actId="1076"/>
          <ac:spMkLst>
            <pc:docMk/>
            <pc:sldMk cId="3651241148" sldId="431"/>
            <ac:spMk id="12" creationId="{8475C4F2-8666-AC2C-E509-EC9F0F6940F8}"/>
          </ac:spMkLst>
        </pc:spChg>
        <pc:spChg chg="add mod">
          <ac:chgData name="Miss J Watts" userId="2daca7f1-ed37-4426-bc50-5ab1b0616373" providerId="ADAL" clId="{98FD32CD-1E24-458A-99F9-1B0921C16116}" dt="2023-01-09T18:08:55.334" v="1219" actId="1076"/>
          <ac:spMkLst>
            <pc:docMk/>
            <pc:sldMk cId="3651241148" sldId="431"/>
            <ac:spMk id="13" creationId="{69200C15-2B11-C18E-63D5-DBD526AE4ECD}"/>
          </ac:spMkLst>
        </pc:spChg>
        <pc:spChg chg="add mod">
          <ac:chgData name="Miss J Watts" userId="2daca7f1-ed37-4426-bc50-5ab1b0616373" providerId="ADAL" clId="{98FD32CD-1E24-458A-99F9-1B0921C16116}" dt="2023-01-09T18:09:03.250" v="1221" actId="1076"/>
          <ac:spMkLst>
            <pc:docMk/>
            <pc:sldMk cId="3651241148" sldId="431"/>
            <ac:spMk id="14" creationId="{A8568320-4D95-296B-C7F7-CC2E8F2048B7}"/>
          </ac:spMkLst>
        </pc:spChg>
        <pc:spChg chg="add mod">
          <ac:chgData name="Miss J Watts" userId="2daca7f1-ed37-4426-bc50-5ab1b0616373" providerId="ADAL" clId="{98FD32CD-1E24-458A-99F9-1B0921C16116}" dt="2023-01-09T18:09:08.067" v="1229" actId="1036"/>
          <ac:spMkLst>
            <pc:docMk/>
            <pc:sldMk cId="3651241148" sldId="431"/>
            <ac:spMk id="15" creationId="{B8B05434-230F-33E4-8BE7-9FF509C279E5}"/>
          </ac:spMkLst>
        </pc:spChg>
        <pc:spChg chg="add mod">
          <ac:chgData name="Miss J Watts" userId="2daca7f1-ed37-4426-bc50-5ab1b0616373" providerId="ADAL" clId="{98FD32CD-1E24-458A-99F9-1B0921C16116}" dt="2023-01-09T18:09:17.816" v="1233" actId="1076"/>
          <ac:spMkLst>
            <pc:docMk/>
            <pc:sldMk cId="3651241148" sldId="431"/>
            <ac:spMk id="16" creationId="{BFC5D1B0-8EA3-422C-CB49-5A67F814191F}"/>
          </ac:spMkLst>
        </pc:spChg>
        <pc:spChg chg="add mod">
          <ac:chgData name="Miss J Watts" userId="2daca7f1-ed37-4426-bc50-5ab1b0616373" providerId="ADAL" clId="{98FD32CD-1E24-458A-99F9-1B0921C16116}" dt="2023-01-09T18:09:23.202" v="1235" actId="1076"/>
          <ac:spMkLst>
            <pc:docMk/>
            <pc:sldMk cId="3651241148" sldId="431"/>
            <ac:spMk id="17" creationId="{CC4DC1CA-7262-918C-2EB8-1500E9D27B77}"/>
          </ac:spMkLst>
        </pc:spChg>
        <pc:spChg chg="add mod">
          <ac:chgData name="Miss J Watts" userId="2daca7f1-ed37-4426-bc50-5ab1b0616373" providerId="ADAL" clId="{98FD32CD-1E24-458A-99F9-1B0921C16116}" dt="2023-01-09T18:09:26.907" v="1237" actId="1076"/>
          <ac:spMkLst>
            <pc:docMk/>
            <pc:sldMk cId="3651241148" sldId="431"/>
            <ac:spMk id="18" creationId="{4357E097-425E-7CBF-8FA2-33768D26D96A}"/>
          </ac:spMkLst>
        </pc:spChg>
        <pc:spChg chg="add mod">
          <ac:chgData name="Miss J Watts" userId="2daca7f1-ed37-4426-bc50-5ab1b0616373" providerId="ADAL" clId="{98FD32CD-1E24-458A-99F9-1B0921C16116}" dt="2023-01-09T18:09:30.895" v="1239" actId="1076"/>
          <ac:spMkLst>
            <pc:docMk/>
            <pc:sldMk cId="3651241148" sldId="431"/>
            <ac:spMk id="19" creationId="{46DEB45D-A319-ECB1-CC88-A042BC42B3FC}"/>
          </ac:spMkLst>
        </pc:spChg>
        <pc:spChg chg="add mod">
          <ac:chgData name="Miss J Watts" userId="2daca7f1-ed37-4426-bc50-5ab1b0616373" providerId="ADAL" clId="{98FD32CD-1E24-458A-99F9-1B0921C16116}" dt="2023-01-09T18:09:33.990" v="1241" actId="1076"/>
          <ac:spMkLst>
            <pc:docMk/>
            <pc:sldMk cId="3651241148" sldId="431"/>
            <ac:spMk id="20" creationId="{8FD48DFE-345C-3E98-9961-71D8C9EF7C4E}"/>
          </ac:spMkLst>
        </pc:spChg>
        <pc:spChg chg="add mod">
          <ac:chgData name="Miss J Watts" userId="2daca7f1-ed37-4426-bc50-5ab1b0616373" providerId="ADAL" clId="{98FD32CD-1E24-458A-99F9-1B0921C16116}" dt="2023-01-09T18:09:42.939" v="1243" actId="1076"/>
          <ac:spMkLst>
            <pc:docMk/>
            <pc:sldMk cId="3651241148" sldId="431"/>
            <ac:spMk id="21" creationId="{47F08B19-5F3B-E014-01D1-E4DD99C5182D}"/>
          </ac:spMkLst>
        </pc:spChg>
        <pc:spChg chg="add mod">
          <ac:chgData name="Miss J Watts" userId="2daca7f1-ed37-4426-bc50-5ab1b0616373" providerId="ADAL" clId="{98FD32CD-1E24-458A-99F9-1B0921C16116}" dt="2023-01-09T18:09:46.820" v="1245" actId="1076"/>
          <ac:spMkLst>
            <pc:docMk/>
            <pc:sldMk cId="3651241148" sldId="431"/>
            <ac:spMk id="22" creationId="{20B546E5-93B3-DA68-0F0B-28BC096FF617}"/>
          </ac:spMkLst>
        </pc:spChg>
        <pc:spChg chg="add mod">
          <ac:chgData name="Miss J Watts" userId="2daca7f1-ed37-4426-bc50-5ab1b0616373" providerId="ADAL" clId="{98FD32CD-1E24-458A-99F9-1B0921C16116}" dt="2023-01-09T18:09:56.935" v="1250" actId="1076"/>
          <ac:spMkLst>
            <pc:docMk/>
            <pc:sldMk cId="3651241148" sldId="431"/>
            <ac:spMk id="23" creationId="{653DDB1C-14B9-AF5E-BC9E-D59335E18DE5}"/>
          </ac:spMkLst>
        </pc:spChg>
        <pc:spChg chg="add mod">
          <ac:chgData name="Miss J Watts" userId="2daca7f1-ed37-4426-bc50-5ab1b0616373" providerId="ADAL" clId="{98FD32CD-1E24-458A-99F9-1B0921C16116}" dt="2023-01-09T18:10:00.417" v="1251" actId="1076"/>
          <ac:spMkLst>
            <pc:docMk/>
            <pc:sldMk cId="3651241148" sldId="431"/>
            <ac:spMk id="24" creationId="{8FD78559-6F1D-8D0C-6298-B70C852180CC}"/>
          </ac:spMkLst>
        </pc:spChg>
        <pc:spChg chg="add mod">
          <ac:chgData name="Miss J Watts" userId="2daca7f1-ed37-4426-bc50-5ab1b0616373" providerId="ADAL" clId="{98FD32CD-1E24-458A-99F9-1B0921C16116}" dt="2023-01-09T18:10:03.409" v="1253" actId="1076"/>
          <ac:spMkLst>
            <pc:docMk/>
            <pc:sldMk cId="3651241148" sldId="431"/>
            <ac:spMk id="25" creationId="{E428CE66-AFF7-3234-D6EC-D4B84A1B24EA}"/>
          </ac:spMkLst>
        </pc:spChg>
        <pc:spChg chg="add mod">
          <ac:chgData name="Miss J Watts" userId="2daca7f1-ed37-4426-bc50-5ab1b0616373" providerId="ADAL" clId="{98FD32CD-1E24-458A-99F9-1B0921C16116}" dt="2023-01-09T18:10:07.869" v="1255" actId="1076"/>
          <ac:spMkLst>
            <pc:docMk/>
            <pc:sldMk cId="3651241148" sldId="431"/>
            <ac:spMk id="26" creationId="{DF184B22-DA38-2956-61CE-E786A0EC9D75}"/>
          </ac:spMkLst>
        </pc:spChg>
        <pc:spChg chg="add mod">
          <ac:chgData name="Miss J Watts" userId="2daca7f1-ed37-4426-bc50-5ab1b0616373" providerId="ADAL" clId="{98FD32CD-1E24-458A-99F9-1B0921C16116}" dt="2023-01-09T18:10:11.260" v="1257" actId="1076"/>
          <ac:spMkLst>
            <pc:docMk/>
            <pc:sldMk cId="3651241148" sldId="431"/>
            <ac:spMk id="27" creationId="{3931CE40-A8D8-E85C-51D2-7555A1467A1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77557-63BA-4FAD-8B56-F33C207191EC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532D6-7B24-40F4-AD46-1FD8053EBD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913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6532D6-7B24-40F4-AD46-1FD8053EBD9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1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5BE4-FEE0-4C21-B1BD-990784022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E86DA-A95E-409F-89C8-C5C5C6DA0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BF673-D689-4F69-8CDE-20474337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097F2-7FAB-49CE-B292-72B9713F8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EA6D5-E3CE-474E-98C6-83EDCA12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4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D1A9E-9251-4E08-BBE4-304C13EF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A4A63-8F0C-4964-8771-30800B7E7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EFA-C972-4E97-82F5-1819B58D8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F2D66-DD13-4112-BDE0-D350124BD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6783E-2BE6-41C4-A725-1CCCEB23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7BFFBB-3089-4E22-B422-255B74864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E4A41-4EB5-43A7-9336-7E7940D08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9F798-60D5-4B42-B5CB-B6AAE3907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9BB2C-B27A-44CA-AA3C-315FC244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8EEB5-4BAE-4472-A299-FB45C665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3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06A7-89B6-4273-A35C-5E7F668ED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2A17A-BC93-4990-870C-7E7CEE1F1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5A8B-7449-42A9-B4B5-4FDE2512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E75DB-74DB-4083-87C5-72AD984D4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B9B3F-18BE-47B3-8219-174CBA951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44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F673-F9C3-413E-806C-E906E3C3E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EA4AA-1794-4FDF-9239-BB3522F02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B444F-5FAC-4B89-A5C7-67DA1554F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01840-5691-496F-BE78-D2D4407A0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9A44C-1742-4A8B-9CE9-57A5030D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56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97F59-C1E8-45AF-B843-32AD8E2E3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46EBC-DE2F-4081-B49A-9A2D44CD1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67661-6A49-4754-AF6B-E0EA93BDE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6F5B9-C42E-4A53-B7C6-4E9533C1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A3AF0-16C8-4A61-8B03-3630EC5F5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FC900-A787-4C87-B266-C91193CBE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96E5-946B-45E8-A074-B21650D5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8C763-215D-4451-BD10-352167743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F78DB-328F-4358-B279-D2FC432A3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08FC8-0133-4D78-A7A1-019DE243E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66784B-3895-4989-9380-DEEC4DB7F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B9AD1F-032E-47C0-BDC3-7B2AB5DA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39449-9527-493B-AC73-E72C317F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8F9F9-C78A-4007-B557-BD8DFC71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75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C83F1-53AA-490A-9EEC-C83D5B3D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931E77-8366-41EC-AC9E-A6727A55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D6FC3-099A-400E-BE87-BEC7696E6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01785-1608-4FAA-A859-F72DF626C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16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E49255-B92C-4F4C-ACEB-9431C9E5F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C63664-1464-4A42-957B-1D89CA13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D9EBA3-482B-4106-9A12-0721F6501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3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A66C1-897C-4F59-BD24-054E9191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02333-4981-43F1-840E-8A340D7C4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F53AE-6ABD-43FA-BCA4-CDE9F2202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7570C-36B8-4E29-B27C-94A464F8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91EBC-BEDD-455C-913E-EE07A906F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657FA-E8E7-497F-9519-F3977BF8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50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78E1-A740-4AD2-8D19-CA2FAED5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A77BB6-4D2C-4068-BA65-B48B3E980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E5351-9159-4292-AE85-969F3699E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B0FDF-187E-4F88-9FB7-2A65F0D42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524E4-93D8-4EEE-9571-3FD689CA8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10865-D82E-4C05-A9FA-91068EAD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92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F91A53-511B-4D52-9F58-B08C03D53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E0C35-1AB2-4983-A6D8-7C13E69FF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E57E7-8449-4EB6-99A4-8A6338C75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B5A99-5A13-4B0A-BB7A-8159B01EBB80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8E613-A49F-46C7-9E7D-46D933FD0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D6FF9-D332-43E9-B4B5-5D5C56C70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9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14E08-337A-0E3A-CF86-C9AEA44B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Active versus passive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9E78-E40E-4D22-65C5-DF25F4CBC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FAE799-7567-769C-DB69-5D6042A4E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83" y="1479348"/>
            <a:ext cx="9235011" cy="429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310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24DE6-8999-F860-8FBB-B00AD6DC0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0" y="3841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>
                <a:latin typeface="XCCW Joined 1a" pitchFamily="66" charset="0"/>
              </a:rPr>
              <a:t>What is an </a:t>
            </a:r>
            <a:r>
              <a:rPr lang="en-GB" altLang="en-US" i="1">
                <a:latin typeface="XCCW Joined 1a" pitchFamily="66" charset="0"/>
              </a:rPr>
              <a:t>active </a:t>
            </a:r>
            <a:r>
              <a:rPr lang="en-GB" altLang="en-US">
                <a:latin typeface="XCCW Joined 1a" pitchFamily="66" charset="0"/>
              </a:rPr>
              <a:t>verb?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B274C-364B-45DB-A98A-81B2F2313C2A}"/>
              </a:ext>
            </a:extLst>
          </p:cNvPr>
          <p:cNvSpPr txBox="1">
            <a:spLocks/>
          </p:cNvSpPr>
          <p:nvPr/>
        </p:nvSpPr>
        <p:spPr>
          <a:xfrm>
            <a:off x="818632" y="2052034"/>
            <a:ext cx="10210506" cy="11430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>
              <a:defRPr/>
            </a:pPr>
            <a:r>
              <a:rPr lang="en-GB" sz="4400" dirty="0">
                <a:latin typeface="XCCW Joined 1a" panose="03050602040000000000" pitchFamily="66" charset="0"/>
                <a:ea typeface="+mj-ea"/>
                <a:cs typeface="+mj-cs"/>
              </a:rPr>
              <a:t>An active verb is where the </a:t>
            </a:r>
            <a:r>
              <a:rPr lang="en-GB" sz="4400" b="1" dirty="0">
                <a:latin typeface="XCCW Joined 1a" panose="03050602040000000000" pitchFamily="66" charset="0"/>
                <a:ea typeface="+mj-ea"/>
                <a:cs typeface="+mj-cs"/>
              </a:rPr>
              <a:t>subject</a:t>
            </a:r>
            <a:r>
              <a:rPr lang="en-GB" sz="4400" dirty="0">
                <a:latin typeface="XCCW Joined 1a" panose="03050602040000000000" pitchFamily="66" charset="0"/>
                <a:ea typeface="+mj-ea"/>
                <a:cs typeface="+mj-cs"/>
              </a:rPr>
              <a:t> carries out </a:t>
            </a:r>
            <a:r>
              <a:rPr lang="en-GB" sz="4400" i="1" u="sng" dirty="0">
                <a:latin typeface="XCCW Joined 1a" panose="03050602040000000000" pitchFamily="66" charset="0"/>
                <a:ea typeface="+mj-ea"/>
                <a:cs typeface="+mj-cs"/>
              </a:rPr>
              <a:t>the action</a:t>
            </a:r>
            <a:r>
              <a:rPr lang="en-GB" sz="4400" dirty="0">
                <a:latin typeface="XCCW Joined 1a" panose="03050602040000000000" pitchFamily="66" charset="0"/>
                <a:ea typeface="+mj-ea"/>
                <a:cs typeface="+mj-cs"/>
              </a:rPr>
              <a:t>: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9E94587-6B95-46A1-F149-760431782F9D}"/>
              </a:ext>
            </a:extLst>
          </p:cNvPr>
          <p:cNvSpPr txBox="1">
            <a:spLocks/>
          </p:cNvSpPr>
          <p:nvPr/>
        </p:nvSpPr>
        <p:spPr bwMode="auto">
          <a:xfrm>
            <a:off x="1812113" y="3935920"/>
            <a:ext cx="92170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dirty="0">
                <a:latin typeface="XCCW Joined 1a" pitchFamily="66" charset="0"/>
              </a:rPr>
              <a:t>The </a:t>
            </a:r>
            <a:r>
              <a:rPr lang="en-GB" altLang="en-US" b="1" dirty="0">
                <a:latin typeface="XCCW Joined 1a" pitchFamily="66" charset="0"/>
              </a:rPr>
              <a:t>teenager</a:t>
            </a:r>
            <a:r>
              <a:rPr lang="en-GB" altLang="en-US" dirty="0">
                <a:latin typeface="XCCW Joined 1a" pitchFamily="66" charset="0"/>
              </a:rPr>
              <a:t> </a:t>
            </a:r>
            <a:r>
              <a:rPr lang="en-GB" altLang="en-US" i="1" u="sng" dirty="0">
                <a:latin typeface="XCCW Joined 1a" pitchFamily="66" charset="0"/>
              </a:rPr>
              <a:t>bounced</a:t>
            </a:r>
            <a:r>
              <a:rPr lang="en-GB" altLang="en-US" dirty="0">
                <a:latin typeface="XCCW Joined 1a" pitchFamily="66" charset="0"/>
              </a:rPr>
              <a:t> the basketball.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429BC-E59F-F6F1-F699-C16D1474E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63636"/>
            <a:ext cx="8229600" cy="745288"/>
          </a:xfrm>
        </p:spPr>
        <p:txBody>
          <a:bodyPr/>
          <a:lstStyle/>
          <a:p>
            <a:pPr algn="l" eaLnBrk="1" hangingPunct="1"/>
            <a:r>
              <a:rPr lang="en-GB" altLang="en-US" dirty="0">
                <a:latin typeface="XCCW Joined 1a" pitchFamily="66" charset="0"/>
              </a:rPr>
              <a:t>What is a </a:t>
            </a:r>
            <a:r>
              <a:rPr lang="en-GB" altLang="en-US" i="1" dirty="0">
                <a:latin typeface="XCCW Joined 1a" pitchFamily="66" charset="0"/>
              </a:rPr>
              <a:t>passive</a:t>
            </a:r>
            <a:r>
              <a:rPr lang="en-GB" altLang="en-US" dirty="0">
                <a:latin typeface="XCCW Joined 1a" pitchFamily="66" charset="0"/>
              </a:rPr>
              <a:t> verb?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A237D-18C2-4962-920F-35A91867F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55" y="1070024"/>
            <a:ext cx="11252047" cy="1150937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en-GB" sz="2000" dirty="0">
                <a:solidFill>
                  <a:srgbClr val="00B0F0"/>
                </a:solidFill>
                <a:latin typeface="XCCW Joined 1a" panose="03050602040000000000" pitchFamily="66" charset="0"/>
              </a:rPr>
              <a:t>The subject has the action done to it. So the </a:t>
            </a:r>
            <a:r>
              <a:rPr lang="en-GB" sz="2000" dirty="0">
                <a:solidFill>
                  <a:srgbClr val="00B0F0"/>
                </a:solidFill>
              </a:rPr>
              <a:t>subject undergoes the action of the verb (e.g. </a:t>
            </a:r>
            <a:r>
              <a:rPr lang="en-GB" sz="2000" i="1" dirty="0">
                <a:solidFill>
                  <a:srgbClr val="00B0F0"/>
                </a:solidFill>
              </a:rPr>
              <a:t>They were knighted</a:t>
            </a:r>
            <a:r>
              <a:rPr lang="en-GB" sz="2000" dirty="0">
                <a:solidFill>
                  <a:srgbClr val="00B0F0"/>
                </a:solidFill>
              </a:rPr>
              <a:t> as opposed to the active form </a:t>
            </a:r>
            <a:r>
              <a:rPr lang="en-GB" sz="2000" i="1" dirty="0">
                <a:solidFill>
                  <a:srgbClr val="00B0F0"/>
                </a:solidFill>
              </a:rPr>
              <a:t>He knighted them</a:t>
            </a:r>
            <a:r>
              <a:rPr lang="en-GB" sz="2000" dirty="0">
                <a:solidFill>
                  <a:srgbClr val="00B0F0"/>
                </a:solidFill>
              </a:rPr>
              <a:t>). </a:t>
            </a:r>
            <a:r>
              <a:rPr lang="en-GB" sz="2000" i="1" dirty="0">
                <a:solidFill>
                  <a:srgbClr val="00B0F0"/>
                </a:solidFill>
              </a:rPr>
              <a:t>They were knighted. </a:t>
            </a:r>
            <a:r>
              <a:rPr lang="en-GB" sz="2000" dirty="0">
                <a:solidFill>
                  <a:srgbClr val="00B0F0"/>
                </a:solidFill>
              </a:rPr>
              <a:t>– is the passive voice</a:t>
            </a:r>
          </a:p>
          <a:p>
            <a:pPr>
              <a:buNone/>
              <a:defRPr/>
            </a:pPr>
            <a:r>
              <a:rPr lang="en-GB" sz="2000" i="1" dirty="0">
                <a:solidFill>
                  <a:srgbClr val="00B0F0"/>
                </a:solidFill>
              </a:rPr>
              <a:t>They were knighted by the King. </a:t>
            </a:r>
            <a:r>
              <a:rPr lang="en-GB" sz="2000" dirty="0">
                <a:solidFill>
                  <a:srgbClr val="00B0F0"/>
                </a:solidFill>
              </a:rPr>
              <a:t>– is also the passive voice. </a:t>
            </a:r>
            <a:endParaRPr lang="en-GB" sz="2000" dirty="0">
              <a:solidFill>
                <a:srgbClr val="00B0F0"/>
              </a:solidFill>
              <a:latin typeface="XCCW Joined 1a" panose="03050602040000000000" pitchFamily="66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18C6DC-33C2-4068-BEF2-217A1E89F56B}"/>
              </a:ext>
            </a:extLst>
          </p:cNvPr>
          <p:cNvSpPr txBox="1">
            <a:spLocks/>
          </p:cNvSpPr>
          <p:nvPr/>
        </p:nvSpPr>
        <p:spPr>
          <a:xfrm>
            <a:off x="424490" y="3283198"/>
            <a:ext cx="8064500" cy="352901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sz="3200" dirty="0">
                <a:latin typeface="XCCW Joined 1a" panose="03050602040000000000" pitchFamily="66" charset="0"/>
              </a:rPr>
              <a:t>Active: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altLang="en-US" sz="3200" dirty="0">
                <a:latin typeface="XCCW Joined 1a" panose="03050602040000000000" pitchFamily="66" charset="0"/>
              </a:rPr>
              <a:t>The </a:t>
            </a:r>
            <a:r>
              <a:rPr lang="en-GB" altLang="en-US" sz="3200" b="1" dirty="0">
                <a:latin typeface="XCCW Joined 1a" panose="03050602040000000000" pitchFamily="66" charset="0"/>
              </a:rPr>
              <a:t>teenager</a:t>
            </a:r>
            <a:r>
              <a:rPr lang="en-GB" altLang="en-US" sz="3200" dirty="0">
                <a:latin typeface="XCCW Joined 1a" panose="03050602040000000000" pitchFamily="66" charset="0"/>
              </a:rPr>
              <a:t> </a:t>
            </a:r>
            <a:r>
              <a:rPr lang="en-GB" altLang="en-US" sz="3200" i="1" u="sng" dirty="0">
                <a:latin typeface="XCCW Joined 1a" panose="03050602040000000000" pitchFamily="66" charset="0"/>
              </a:rPr>
              <a:t>bounced</a:t>
            </a:r>
            <a:r>
              <a:rPr lang="en-GB" altLang="en-US" sz="3200" dirty="0">
                <a:latin typeface="XCCW Joined 1a" panose="03050602040000000000" pitchFamily="66" charset="0"/>
              </a:rPr>
              <a:t> the basketball</a:t>
            </a:r>
            <a:r>
              <a:rPr lang="en-GB" sz="3200" dirty="0">
                <a:latin typeface="XCCW Joined 1a" panose="03050602040000000000" pitchFamily="66" charset="0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GB" sz="3200" dirty="0">
              <a:latin typeface="XCCW Joined 1a" panose="03050602040000000000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3200" dirty="0">
                <a:latin typeface="XCCW Joined 1a" panose="03050602040000000000" pitchFamily="66" charset="0"/>
              </a:rPr>
              <a:t>Passive: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3200" dirty="0">
                <a:latin typeface="XCCW Joined 1a" panose="03050602040000000000" pitchFamily="66" charset="0"/>
              </a:rPr>
              <a:t>The basketball </a:t>
            </a:r>
            <a:r>
              <a:rPr lang="en-GB" sz="3200" u="sng" dirty="0">
                <a:latin typeface="XCCW Joined 1a" panose="03050602040000000000" pitchFamily="66" charset="0"/>
              </a:rPr>
              <a:t>was bounced</a:t>
            </a:r>
            <a:r>
              <a:rPr lang="en-GB" sz="3200" dirty="0">
                <a:latin typeface="XCCW Joined 1a" panose="03050602040000000000" pitchFamily="66" charset="0"/>
              </a:rPr>
              <a:t> by t</a:t>
            </a:r>
            <a:r>
              <a:rPr lang="en-GB" sz="3200" b="1" dirty="0">
                <a:latin typeface="XCCW Joined 1a" panose="03050602040000000000" pitchFamily="66" charset="0"/>
              </a:rPr>
              <a:t>he teenager</a:t>
            </a:r>
            <a:r>
              <a:rPr lang="en-GB" sz="3200" dirty="0">
                <a:latin typeface="XCCW Joined 1a" panose="03050602040000000000" pitchFamily="66" charset="0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GB" sz="3200" dirty="0">
              <a:latin typeface="XCCW Joined 1a" panose="03050602040000000000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3200" dirty="0">
                <a:latin typeface="XCCW Joined 1a" panose="03050602040000000000" pitchFamily="66" charset="0"/>
              </a:rPr>
              <a:t>&gt; This creates a change in </a:t>
            </a:r>
            <a:r>
              <a:rPr lang="en-GB" sz="3200" i="1" dirty="0">
                <a:latin typeface="XCCW Joined 1a" panose="03050602040000000000" pitchFamily="66" charset="0"/>
              </a:rPr>
              <a:t>emphasis. </a:t>
            </a:r>
            <a:r>
              <a:rPr lang="en-GB" sz="3200" dirty="0">
                <a:latin typeface="XCCW Joined 1a" panose="03050602040000000000" pitchFamily="66" charset="0"/>
              </a:rPr>
              <a:t>The passive voice is quite often used to show </a:t>
            </a:r>
            <a:r>
              <a:rPr lang="en-GB" sz="3200" i="1" dirty="0">
                <a:latin typeface="XCCW Joined 1a" panose="03050602040000000000" pitchFamily="66" charset="0"/>
              </a:rPr>
              <a:t>formality</a:t>
            </a:r>
            <a:r>
              <a:rPr lang="en-GB" sz="3200" dirty="0">
                <a:latin typeface="XCCW Joined 1a" panose="03050602040000000000" pitchFamily="66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B5CA4-B47D-78D3-72E0-06F2A700FDDA}"/>
              </a:ext>
            </a:extLst>
          </p:cNvPr>
          <p:cNvSpPr txBox="1"/>
          <p:nvPr/>
        </p:nvSpPr>
        <p:spPr>
          <a:xfrm>
            <a:off x="9272133" y="3979061"/>
            <a:ext cx="28266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solidFill>
                  <a:srgbClr val="00B0F0"/>
                </a:solidFill>
              </a:rPr>
              <a:t>Tip: if you can add ‘by zombies’ after the sentence, nine times out of ten it will be the passive voice. 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E79388-E519-7EAF-EB4A-96A4A8AABFB2}"/>
              </a:ext>
            </a:extLst>
          </p:cNvPr>
          <p:cNvSpPr txBox="1"/>
          <p:nvPr/>
        </p:nvSpPr>
        <p:spPr>
          <a:xfrm>
            <a:off x="9230876" y="5700613"/>
            <a:ext cx="28266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en-GB" sz="1800" dirty="0">
                <a:solidFill>
                  <a:srgbClr val="00B0F0"/>
                </a:solidFill>
              </a:rPr>
              <a:t>The passive voice often has ‘by…’ in it, but does not have to.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  <p:bldP spid="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42FECD-E14E-49AE-9AA0-1E4B83D4AB39}"/>
              </a:ext>
            </a:extLst>
          </p:cNvPr>
          <p:cNvSpPr txBox="1"/>
          <p:nvPr/>
        </p:nvSpPr>
        <p:spPr>
          <a:xfrm>
            <a:off x="389522" y="440300"/>
            <a:ext cx="10525036" cy="609397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000" b="1" dirty="0">
                <a:solidFill>
                  <a:srgbClr val="00B0F0"/>
                </a:solidFill>
              </a:rPr>
              <a:t>Achieve</a:t>
            </a:r>
            <a:endParaRPr lang="en-GB" sz="3000" b="1" dirty="0">
              <a:solidFill>
                <a:srgbClr val="00B0F0"/>
              </a:solidFill>
              <a:cs typeface="Calibri"/>
            </a:endParaRPr>
          </a:p>
          <a:p>
            <a:r>
              <a:rPr lang="en-GB" sz="2000" dirty="0">
                <a:solidFill>
                  <a:srgbClr val="00B0F0"/>
                </a:solidFill>
              </a:rPr>
              <a:t>1.Change the active voice sentences below to passive voice: </a:t>
            </a:r>
            <a:endParaRPr lang="en-GB" sz="2000" dirty="0">
              <a:solidFill>
                <a:srgbClr val="00B0F0"/>
              </a:solidFill>
              <a:cs typeface="Calibri"/>
            </a:endParaRPr>
          </a:p>
          <a:p>
            <a:pPr marL="457200" indent="-457200" eaLnBrk="1" hangingPunct="1">
              <a:buFont typeface="Arial" panose="020B0604020202020204" pitchFamily="34" charset="0"/>
              <a:buAutoNum type="alphaUcPeriod"/>
            </a:pPr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The burglar stole £5000.</a:t>
            </a:r>
          </a:p>
          <a:p>
            <a:pPr eaLnBrk="1" hangingPunct="1"/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_________________________________________________________________________________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B. Tina sipped her cup of tea, contentedly.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_________________________________________________________________________________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C. Stealthily, Mrs Cull broke out of the classroom.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_________________________________________________________________________________</a:t>
            </a:r>
          </a:p>
          <a:p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D. Danny scored the winning goal.</a:t>
            </a:r>
          </a:p>
          <a:p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_________________________________________________________________________________</a:t>
            </a:r>
          </a:p>
          <a:p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E. Auntie Jen baked us a beautiful banana bread.</a:t>
            </a:r>
          </a:p>
          <a:p>
            <a:r>
              <a:rPr lang="en-GB" altLang="en-US" sz="2000" dirty="0">
                <a:solidFill>
                  <a:srgbClr val="0070C0"/>
                </a:solidFill>
                <a:latin typeface="XCCW Joined 1a" pitchFamily="66" charset="0"/>
              </a:rPr>
              <a:t>_________________________________________________________________________________</a:t>
            </a:r>
          </a:p>
          <a:p>
            <a:endParaRPr lang="en-GB" altLang="en-US" sz="2000" dirty="0">
              <a:solidFill>
                <a:srgbClr val="0070C0"/>
              </a:solidFill>
              <a:latin typeface="XCCW Joined 1a" pitchFamily="66" charset="0"/>
            </a:endParaRPr>
          </a:p>
          <a:p>
            <a:r>
              <a:rPr lang="en-GB" sz="2000" dirty="0">
                <a:solidFill>
                  <a:srgbClr val="00B0F0"/>
                </a:solidFill>
              </a:rPr>
              <a:t>2. Now write five of your own sentences, each containing the passive voice.</a:t>
            </a:r>
          </a:p>
          <a:p>
            <a:r>
              <a:rPr lang="en-GB" sz="2000" dirty="0">
                <a:solidFill>
                  <a:srgbClr val="00B0F0"/>
                </a:solidFill>
                <a:cs typeface="Calibri"/>
              </a:rPr>
              <a:t>_________________________________________________________________________________</a:t>
            </a:r>
          </a:p>
          <a:p>
            <a:r>
              <a:rPr lang="en-GB" sz="2000" dirty="0">
                <a:solidFill>
                  <a:srgbClr val="00B0F0"/>
                </a:solidFill>
                <a:cs typeface="Calibri"/>
              </a:rPr>
              <a:t>_________________________________________________________________________________</a:t>
            </a:r>
          </a:p>
          <a:p>
            <a:r>
              <a:rPr lang="en-GB" sz="2000" dirty="0">
                <a:solidFill>
                  <a:srgbClr val="00B0F0"/>
                </a:solidFill>
                <a:cs typeface="Calibri"/>
              </a:rPr>
              <a:t>_________________________________________________________________________________</a:t>
            </a:r>
          </a:p>
          <a:p>
            <a:r>
              <a:rPr lang="en-GB" sz="2000" dirty="0">
                <a:solidFill>
                  <a:srgbClr val="00B0F0"/>
                </a:solidFill>
                <a:cs typeface="Calibri"/>
              </a:rPr>
              <a:t>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022246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4489E-3649-DA63-6110-A10AD90BF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Help yourself to a practice SATs paper (2017)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687AE-A262-999E-A7B2-0B506165B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6FF3D6-9142-6295-630C-3FA7980C3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185" y="1659675"/>
            <a:ext cx="5520810" cy="498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13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5E37D-F6B9-D9A7-8D23-18F2A40E0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B0990-D5E6-D1C4-3CCD-69FBB4C01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63245D-AEC2-DE7E-D2DA-BCA15829B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158" y="557906"/>
            <a:ext cx="5561872" cy="618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06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9023-BF76-C854-B4EC-3300DBC73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0358C-1886-57A1-44B8-516A660DF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A91C8-8575-EE16-4D9A-7C017A2AE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669" y="1348893"/>
            <a:ext cx="6876978" cy="466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4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43E614B3-20BF-AAA0-428E-E0077B6E0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0"/>
            <a:ext cx="8229600" cy="647700"/>
          </a:xfrm>
        </p:spPr>
        <p:txBody>
          <a:bodyPr/>
          <a:lstStyle/>
          <a:p>
            <a:pPr eaLnBrk="1" hangingPunct="1"/>
            <a:r>
              <a:rPr lang="en-GB" altLang="en-US" sz="1800">
                <a:latin typeface="XCCW Joined 1a" pitchFamily="66" charset="0"/>
              </a:rPr>
              <a:t>SUBJECT                                               VERB                                              OBJECT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F1AE-F9B2-4F90-803B-710761E83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299" y="1412875"/>
            <a:ext cx="11312277" cy="5145088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r>
              <a:rPr lang="en-GB" sz="4500" i="1" dirty="0"/>
              <a:t>The teenager bounced the basketball.</a:t>
            </a:r>
          </a:p>
          <a:p>
            <a:pPr>
              <a:buNone/>
              <a:defRPr/>
            </a:pPr>
            <a:endParaRPr lang="en-GB" sz="4500" i="1" dirty="0"/>
          </a:p>
          <a:p>
            <a:pPr algn="ctr">
              <a:buNone/>
              <a:defRPr/>
            </a:pPr>
            <a:r>
              <a:rPr lang="en-GB" sz="2100" dirty="0">
                <a:latin typeface="XCCW Joined 1a" panose="03050602040000000000" pitchFamily="66" charset="0"/>
              </a:rPr>
              <a:t>Subject =                  Verb =                  Object = </a:t>
            </a:r>
          </a:p>
          <a:p>
            <a:pPr>
              <a:buNone/>
              <a:defRPr/>
            </a:pPr>
            <a:endParaRPr lang="en-GB" dirty="0"/>
          </a:p>
        </p:txBody>
      </p:sp>
      <p:pic>
        <p:nvPicPr>
          <p:cNvPr id="2052" name="Picture 6" descr="Image result for basketball">
            <a:extLst>
              <a:ext uri="{FF2B5EF4-FFF2-40B4-BE49-F238E27FC236}">
                <a16:creationId xmlns:a16="http://schemas.microsoft.com/office/drawing/2014/main" id="{692B1346-D53A-407A-0E70-79DCD5528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9" y="647701"/>
            <a:ext cx="3095625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43E614B3-20BF-AAA0-428E-E0077B6E0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0"/>
            <a:ext cx="8229600" cy="647700"/>
          </a:xfrm>
        </p:spPr>
        <p:txBody>
          <a:bodyPr/>
          <a:lstStyle/>
          <a:p>
            <a:pPr eaLnBrk="1" hangingPunct="1"/>
            <a:r>
              <a:rPr lang="en-GB" altLang="en-US" sz="1800">
                <a:latin typeface="XCCW Joined 1a" pitchFamily="66" charset="0"/>
              </a:rPr>
              <a:t>SUBJECT                                               VERB                                              OBJECT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F1AE-F9B2-4F90-803B-710761E83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81" y="1412875"/>
            <a:ext cx="11544827" cy="5145088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r>
              <a:rPr lang="en-GB" sz="4500" i="1" dirty="0"/>
              <a:t>The </a:t>
            </a:r>
            <a:r>
              <a:rPr lang="en-GB" sz="4500" i="1" dirty="0">
                <a:solidFill>
                  <a:srgbClr val="FF0000"/>
                </a:solidFill>
              </a:rPr>
              <a:t>teenager</a:t>
            </a:r>
            <a:r>
              <a:rPr lang="en-GB" sz="4500" i="1" dirty="0"/>
              <a:t> </a:t>
            </a:r>
            <a:r>
              <a:rPr lang="en-GB" sz="4500" i="1" dirty="0">
                <a:solidFill>
                  <a:srgbClr val="00B050"/>
                </a:solidFill>
              </a:rPr>
              <a:t>bounced</a:t>
            </a:r>
            <a:r>
              <a:rPr lang="en-GB" sz="4500" i="1" dirty="0"/>
              <a:t> the </a:t>
            </a:r>
            <a:r>
              <a:rPr lang="en-GB" sz="4500" i="1" dirty="0">
                <a:solidFill>
                  <a:srgbClr val="00B0F0"/>
                </a:solidFill>
              </a:rPr>
              <a:t>basketball</a:t>
            </a:r>
            <a:r>
              <a:rPr lang="en-GB" sz="4500" i="1" dirty="0"/>
              <a:t>.</a:t>
            </a:r>
          </a:p>
          <a:p>
            <a:pPr>
              <a:buNone/>
              <a:defRPr/>
            </a:pPr>
            <a:endParaRPr lang="en-GB" sz="4500" i="1" dirty="0"/>
          </a:p>
          <a:p>
            <a:pPr algn="ctr">
              <a:buNone/>
              <a:defRPr/>
            </a:pPr>
            <a:r>
              <a:rPr lang="en-GB" sz="2100" dirty="0">
                <a:solidFill>
                  <a:srgbClr val="FF0000"/>
                </a:solidFill>
                <a:latin typeface="XCCW Joined 1a" panose="03050602040000000000" pitchFamily="66" charset="0"/>
              </a:rPr>
              <a:t>Subject =    The teenager/ teenager </a:t>
            </a:r>
            <a:r>
              <a:rPr lang="en-GB" sz="2100" dirty="0">
                <a:solidFill>
                  <a:srgbClr val="00B0F0"/>
                </a:solidFill>
                <a:latin typeface="XCCW Joined 1a" panose="03050602040000000000" pitchFamily="66" charset="0"/>
              </a:rPr>
              <a:t>             </a:t>
            </a:r>
            <a:r>
              <a:rPr lang="en-GB" sz="2100" dirty="0">
                <a:solidFill>
                  <a:srgbClr val="00B050"/>
                </a:solidFill>
                <a:latin typeface="XCCW Joined 1a" panose="03050602040000000000" pitchFamily="66" charset="0"/>
              </a:rPr>
              <a:t>Verb =  bounced                  </a:t>
            </a:r>
            <a:r>
              <a:rPr lang="en-GB" sz="2100" dirty="0">
                <a:solidFill>
                  <a:srgbClr val="00B0F0"/>
                </a:solidFill>
                <a:latin typeface="XCCW Joined 1a" panose="03050602040000000000" pitchFamily="66" charset="0"/>
              </a:rPr>
              <a:t>Object = the basketball /basketball</a:t>
            </a:r>
          </a:p>
          <a:p>
            <a:pPr algn="ctr">
              <a:buNone/>
              <a:defRPr/>
            </a:pPr>
            <a:endParaRPr lang="en-GB" sz="2100" dirty="0">
              <a:latin typeface="XCCW Joined 1a" panose="03050602040000000000" pitchFamily="66" charset="0"/>
            </a:endParaRPr>
          </a:p>
          <a:p>
            <a:pPr>
              <a:buNone/>
              <a:defRPr/>
            </a:pPr>
            <a:endParaRPr lang="en-GB" dirty="0"/>
          </a:p>
        </p:txBody>
      </p:sp>
      <p:pic>
        <p:nvPicPr>
          <p:cNvPr id="2052" name="Picture 6" descr="Image result for basketball">
            <a:extLst>
              <a:ext uri="{FF2B5EF4-FFF2-40B4-BE49-F238E27FC236}">
                <a16:creationId xmlns:a16="http://schemas.microsoft.com/office/drawing/2014/main" id="{692B1346-D53A-407A-0E70-79DCD5528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9" y="647701"/>
            <a:ext cx="3095625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902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D5F05-FCF0-F4CC-0E0C-A7063FB6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may be more than one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8DB2A-B13D-0751-FF16-E295F7630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217296-95BB-257C-FFB5-6FD9E329D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208" y="2599718"/>
            <a:ext cx="7515055" cy="2438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91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3A1C-0CA7-B39F-EA62-0C8EE4F75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769438" cy="1325563"/>
          </a:xfrm>
        </p:spPr>
        <p:txBody>
          <a:bodyPr/>
          <a:lstStyle/>
          <a:p>
            <a:r>
              <a:rPr lang="en-GB" dirty="0"/>
              <a:t>Subject, verb, object   - write SVO next to them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7EF5A-6D01-CCA6-E36C-99B800B3C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94" y="1161665"/>
            <a:ext cx="10515600" cy="544880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Daniel laid the table.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Marcia counted her chocolate coins.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My dad painted the fence.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The children picked flowers in the meadow.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The dog chewed his bone.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The baby ate the banana.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Mum baked some very tasty cakes.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Harry painted a picture.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DE056-DC73-6211-7F65-365A0DD07989}"/>
              </a:ext>
            </a:extLst>
          </p:cNvPr>
          <p:cNvSpPr txBox="1"/>
          <p:nvPr/>
        </p:nvSpPr>
        <p:spPr>
          <a:xfrm>
            <a:off x="1799679" y="1648249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1EE7EA-1614-29D5-A1BF-C0A4615058F9}"/>
              </a:ext>
            </a:extLst>
          </p:cNvPr>
          <p:cNvSpPr txBox="1"/>
          <p:nvPr/>
        </p:nvSpPr>
        <p:spPr>
          <a:xfrm>
            <a:off x="2470433" y="1648249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57557D-E001-7085-F152-ADBE6BA3372E}"/>
              </a:ext>
            </a:extLst>
          </p:cNvPr>
          <p:cNvSpPr txBox="1"/>
          <p:nvPr/>
        </p:nvSpPr>
        <p:spPr>
          <a:xfrm>
            <a:off x="3763406" y="1648249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69560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3A1C-0CA7-B39F-EA62-0C8EE4F75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769438" cy="1325563"/>
          </a:xfrm>
        </p:spPr>
        <p:txBody>
          <a:bodyPr/>
          <a:lstStyle/>
          <a:p>
            <a:r>
              <a:rPr lang="en-GB" dirty="0"/>
              <a:t>Subject, verb, object   - write SVO next to them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7EF5A-6D01-CCA6-E36C-99B800B3C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94" y="1161665"/>
            <a:ext cx="10515600" cy="544880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Daniel laid the table.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Marcia counted her chocolate coins.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My dad painted the fence.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The children picked flowers in the meadow.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The dog chewed his bone.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The baby ate the banana.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Mum baked some very tasty cakes.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Harry painted a picture.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EDE056-DC73-6211-7F65-365A0DD07989}"/>
              </a:ext>
            </a:extLst>
          </p:cNvPr>
          <p:cNvSpPr txBox="1"/>
          <p:nvPr/>
        </p:nvSpPr>
        <p:spPr>
          <a:xfrm>
            <a:off x="1758910" y="1595831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1EE7EA-1614-29D5-A1BF-C0A4615058F9}"/>
              </a:ext>
            </a:extLst>
          </p:cNvPr>
          <p:cNvSpPr txBox="1"/>
          <p:nvPr/>
        </p:nvSpPr>
        <p:spPr>
          <a:xfrm>
            <a:off x="2470433" y="1648249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57557D-E001-7085-F152-ADBE6BA3372E}"/>
              </a:ext>
            </a:extLst>
          </p:cNvPr>
          <p:cNvSpPr txBox="1"/>
          <p:nvPr/>
        </p:nvSpPr>
        <p:spPr>
          <a:xfrm>
            <a:off x="3763406" y="1648249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C3CDD9-8C6E-3A5A-EEA5-B2B24CDF03D9}"/>
              </a:ext>
            </a:extLst>
          </p:cNvPr>
          <p:cNvSpPr txBox="1"/>
          <p:nvPr/>
        </p:nvSpPr>
        <p:spPr>
          <a:xfrm>
            <a:off x="1718142" y="2377245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526FF2-E6E3-042F-7136-3C27676B6F15}"/>
              </a:ext>
            </a:extLst>
          </p:cNvPr>
          <p:cNvSpPr txBox="1"/>
          <p:nvPr/>
        </p:nvSpPr>
        <p:spPr>
          <a:xfrm>
            <a:off x="1872483" y="3009311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56377E-ECC0-D466-4627-F5A8DAFAFF99}"/>
              </a:ext>
            </a:extLst>
          </p:cNvPr>
          <p:cNvSpPr txBox="1"/>
          <p:nvPr/>
        </p:nvSpPr>
        <p:spPr>
          <a:xfrm>
            <a:off x="1899178" y="3613593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3ABE28-E541-C326-48FD-29837E0D3B41}"/>
              </a:ext>
            </a:extLst>
          </p:cNvPr>
          <p:cNvSpPr txBox="1"/>
          <p:nvPr/>
        </p:nvSpPr>
        <p:spPr>
          <a:xfrm>
            <a:off x="1899178" y="4355642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D4ABD0-B3B5-14D4-BD04-0F80C6DBED37}"/>
              </a:ext>
            </a:extLst>
          </p:cNvPr>
          <p:cNvSpPr txBox="1"/>
          <p:nvPr/>
        </p:nvSpPr>
        <p:spPr>
          <a:xfrm>
            <a:off x="1872482" y="5029785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75C4F2-8666-AC2C-E509-EC9F0F6940F8}"/>
              </a:ext>
            </a:extLst>
          </p:cNvPr>
          <p:cNvSpPr txBox="1"/>
          <p:nvPr/>
        </p:nvSpPr>
        <p:spPr>
          <a:xfrm>
            <a:off x="1872481" y="5696335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200C15-2B11-C18E-63D5-DBD526AE4ECD}"/>
              </a:ext>
            </a:extLst>
          </p:cNvPr>
          <p:cNvSpPr txBox="1"/>
          <p:nvPr/>
        </p:nvSpPr>
        <p:spPr>
          <a:xfrm>
            <a:off x="1861320" y="6328873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568320-4D95-296B-C7F7-CC2E8F2048B7}"/>
              </a:ext>
            </a:extLst>
          </p:cNvPr>
          <p:cNvSpPr txBox="1"/>
          <p:nvPr/>
        </p:nvSpPr>
        <p:spPr>
          <a:xfrm>
            <a:off x="2860173" y="2340267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B05434-230F-33E4-8BE7-9FF509C279E5}"/>
              </a:ext>
            </a:extLst>
          </p:cNvPr>
          <p:cNvSpPr txBox="1"/>
          <p:nvPr/>
        </p:nvSpPr>
        <p:spPr>
          <a:xfrm>
            <a:off x="2866483" y="2953258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C5D1B0-8EA3-422C-CB49-5A67F814191F}"/>
              </a:ext>
            </a:extLst>
          </p:cNvPr>
          <p:cNvSpPr txBox="1"/>
          <p:nvPr/>
        </p:nvSpPr>
        <p:spPr>
          <a:xfrm>
            <a:off x="3472682" y="3701401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4DC1CA-7262-918C-2EB8-1500E9D27B77}"/>
              </a:ext>
            </a:extLst>
          </p:cNvPr>
          <p:cNvSpPr txBox="1"/>
          <p:nvPr/>
        </p:nvSpPr>
        <p:spPr>
          <a:xfrm>
            <a:off x="2913562" y="4337294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57E097-425E-7CBF-8FA2-33768D26D96A}"/>
              </a:ext>
            </a:extLst>
          </p:cNvPr>
          <p:cNvSpPr txBox="1"/>
          <p:nvPr/>
        </p:nvSpPr>
        <p:spPr>
          <a:xfrm>
            <a:off x="2860170" y="4950285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DEB45D-A319-ECB1-CC88-A042BC42B3FC}"/>
              </a:ext>
            </a:extLst>
          </p:cNvPr>
          <p:cNvSpPr txBox="1"/>
          <p:nvPr/>
        </p:nvSpPr>
        <p:spPr>
          <a:xfrm>
            <a:off x="2551487" y="5657152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D48DFE-345C-3E98-9961-71D8C9EF7C4E}"/>
              </a:ext>
            </a:extLst>
          </p:cNvPr>
          <p:cNvSpPr txBox="1"/>
          <p:nvPr/>
        </p:nvSpPr>
        <p:spPr>
          <a:xfrm>
            <a:off x="2551487" y="6409906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F08B19-5F3B-E014-01D1-E4DD99C5182D}"/>
              </a:ext>
            </a:extLst>
          </p:cNvPr>
          <p:cNvSpPr txBox="1"/>
          <p:nvPr/>
        </p:nvSpPr>
        <p:spPr>
          <a:xfrm>
            <a:off x="4876800" y="2361855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B546E5-93B3-DA68-0F0B-28BC096FF617}"/>
              </a:ext>
            </a:extLst>
          </p:cNvPr>
          <p:cNvSpPr txBox="1"/>
          <p:nvPr/>
        </p:nvSpPr>
        <p:spPr>
          <a:xfrm>
            <a:off x="4072089" y="2889775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3DDB1C-14B9-AF5E-BC9E-D59335E18DE5}"/>
              </a:ext>
            </a:extLst>
          </p:cNvPr>
          <p:cNvSpPr txBox="1"/>
          <p:nvPr/>
        </p:nvSpPr>
        <p:spPr>
          <a:xfrm>
            <a:off x="4485124" y="3620553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D78559-6F1D-8D0C-6298-B70C852180CC}"/>
              </a:ext>
            </a:extLst>
          </p:cNvPr>
          <p:cNvSpPr txBox="1"/>
          <p:nvPr/>
        </p:nvSpPr>
        <p:spPr>
          <a:xfrm>
            <a:off x="4380772" y="4332859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28CE66-AFF7-3234-D6EC-D4B84A1B24EA}"/>
              </a:ext>
            </a:extLst>
          </p:cNvPr>
          <p:cNvSpPr txBox="1"/>
          <p:nvPr/>
        </p:nvSpPr>
        <p:spPr>
          <a:xfrm>
            <a:off x="4081795" y="5029785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184B22-DA38-2956-61CE-E786A0EC9D75}"/>
              </a:ext>
            </a:extLst>
          </p:cNvPr>
          <p:cNvSpPr txBox="1"/>
          <p:nvPr/>
        </p:nvSpPr>
        <p:spPr>
          <a:xfrm>
            <a:off x="5040847" y="5664366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931CE40-A8D8-E85C-51D2-7555A1467A1D}"/>
              </a:ext>
            </a:extLst>
          </p:cNvPr>
          <p:cNvSpPr txBox="1"/>
          <p:nvPr/>
        </p:nvSpPr>
        <p:spPr>
          <a:xfrm>
            <a:off x="3917747" y="6409906"/>
            <a:ext cx="3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651241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554D0-296F-23E8-E27E-C8C1BD87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Identifying SVO can be a SATs question too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BD074A-C847-8084-5925-A251B9590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323" y="2683663"/>
            <a:ext cx="6759436" cy="176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2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78B67FBD16548BFA96F1A4F0424D9" ma:contentTypeVersion="17" ma:contentTypeDescription="Create a new document." ma:contentTypeScope="" ma:versionID="5d80952b4ccd0423f71447c2b2faa27e">
  <xsd:schema xmlns:xsd="http://www.w3.org/2001/XMLSchema" xmlns:xs="http://www.w3.org/2001/XMLSchema" xmlns:p="http://schemas.microsoft.com/office/2006/metadata/properties" xmlns:ns2="10265577-d3ac-4f51-89e7-59c9e85535f1" xmlns:ns3="0374c427-b7f2-44eb-81c7-02bb7c1e0bfd" targetNamespace="http://schemas.microsoft.com/office/2006/metadata/properties" ma:root="true" ma:fieldsID="9746a43bbead70c256a029c03fdeff44" ns2:_="" ns3:_="">
    <xsd:import namespace="10265577-d3ac-4f51-89e7-59c9e85535f1"/>
    <xsd:import namespace="0374c427-b7f2-44eb-81c7-02bb7c1e0b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65577-d3ac-4f51-89e7-59c9e8553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88e4474-d5ba-4942-baaa-80d702590d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4c427-b7f2-44eb-81c7-02bb7c1e0bf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c2d2d2-727f-43b7-b935-70e2d29cbb39}" ma:internalName="TaxCatchAll" ma:showField="CatchAllData" ma:web="0374c427-b7f2-44eb-81c7-02bb7c1e0b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74c427-b7f2-44eb-81c7-02bb7c1e0bfd" xsi:nil="true"/>
    <lcf76f155ced4ddcb4097134ff3c332f xmlns="10265577-d3ac-4f51-89e7-59c9e85535f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3E17C7-E40F-4002-8789-34C6E1CF4100}">
  <ds:schemaRefs>
    <ds:schemaRef ds:uri="0374c427-b7f2-44eb-81c7-02bb7c1e0bfd"/>
    <ds:schemaRef ds:uri="10265577-d3ac-4f51-89e7-59c9e85535f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AFE6031-0F27-43B4-B29F-D6478CB52909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10265577-d3ac-4f51-89e7-59c9e85535f1"/>
    <ds:schemaRef ds:uri="0374c427-b7f2-44eb-81c7-02bb7c1e0bfd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D9E52FB-760A-4FCA-B198-D058BB4490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7773</TotalTime>
  <Words>471</Words>
  <Application>Microsoft Office PowerPoint</Application>
  <PresentationFormat>Widescreen</PresentationFormat>
  <Paragraphs>99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XCCW Joined 1a</vt:lpstr>
      <vt:lpstr>Office Theme</vt:lpstr>
      <vt:lpstr>Active versus passive voice</vt:lpstr>
      <vt:lpstr>PowerPoint Presentation</vt:lpstr>
      <vt:lpstr>PowerPoint Presentation</vt:lpstr>
      <vt:lpstr>SUBJECT                                               VERB                                              OBJECT  </vt:lpstr>
      <vt:lpstr>SUBJECT                                               VERB                                              OBJECT  </vt:lpstr>
      <vt:lpstr>It may be more than one word</vt:lpstr>
      <vt:lpstr>Subject, verb, object   - write SVO next to them </vt:lpstr>
      <vt:lpstr>Subject, verb, object   - write SVO next to them </vt:lpstr>
      <vt:lpstr>Identifying SVO can be a SATs question too</vt:lpstr>
      <vt:lpstr>What is an active verb?</vt:lpstr>
      <vt:lpstr>What is a passive verb?</vt:lpstr>
      <vt:lpstr>PowerPoint Presentation</vt:lpstr>
      <vt:lpstr>Help yourself to a practice SATs paper (2017)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Johnson</dc:creator>
  <cp:lastModifiedBy>Miss J Watts</cp:lastModifiedBy>
  <cp:revision>3</cp:revision>
  <cp:lastPrinted>2023-01-09T18:04:55Z</cp:lastPrinted>
  <dcterms:created xsi:type="dcterms:W3CDTF">2020-10-22T07:37:17Z</dcterms:created>
  <dcterms:modified xsi:type="dcterms:W3CDTF">2023-01-09T18:10:11Z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0x0101004ED78B67FBD16548BFA96F1A4F0424D9</vt:lpwstr>
  </property>
  <property fmtid="{D5CDD505-2E9C-101B-9397-08002B2CF9AE}" pid="3" name="Order">
    <vt:r8>6991400</vt:r8>
  </property>
  <property fmtid="{D5CDD505-2E9C-101B-9397-08002B2CF9AE}" pid="4" name="MediaServiceImageTags">
    <vt:lpwstr/>
  </property>
</Properties>
</file>